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74" autoAdjust="0"/>
  </p:normalViewPr>
  <p:slideViewPr>
    <p:cSldViewPr snapToGrid="0">
      <p:cViewPr varScale="1">
        <p:scale>
          <a:sx n="64" d="100"/>
          <a:sy n="64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F1D9-4B70-4382-B50A-02D595D087AF}" type="datetimeFigureOut">
              <a:rPr lang="ru-RU" smtClean="0"/>
              <a:t>30.09.2023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AA67-071B-4959-9191-978584C31D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61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F1D9-4B70-4382-B50A-02D595D087AF}" type="datetimeFigureOut">
              <a:rPr lang="ru-RU" smtClean="0"/>
              <a:t>30.09.2023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AA67-071B-4959-9191-978584C31D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45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3A5F1D9-4B70-4382-B50A-02D595D087AF}" type="datetimeFigureOut">
              <a:rPr lang="ru-RU" smtClean="0"/>
              <a:t>30.09.2023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E1EAA67-071B-4959-9191-978584C31D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55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F1D9-4B70-4382-B50A-02D595D087AF}" type="datetimeFigureOut">
              <a:rPr lang="ru-RU" smtClean="0"/>
              <a:t>30.09.2023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AA67-071B-4959-9191-978584C31D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79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A5F1D9-4B70-4382-B50A-02D595D087AF}" type="datetimeFigureOut">
              <a:rPr lang="ru-RU" smtClean="0"/>
              <a:t>30.09.2023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1EAA67-071B-4959-9191-978584C31D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849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F1D9-4B70-4382-B50A-02D595D087AF}" type="datetimeFigureOut">
              <a:rPr lang="ru-RU" smtClean="0"/>
              <a:t>30.09.2023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AA67-071B-4959-9191-978584C31D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20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F1D9-4B70-4382-B50A-02D595D087AF}" type="datetimeFigureOut">
              <a:rPr lang="ru-RU" smtClean="0"/>
              <a:t>30.09.2023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AA67-071B-4959-9191-978584C31D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03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F1D9-4B70-4382-B50A-02D595D087AF}" type="datetimeFigureOut">
              <a:rPr lang="ru-RU" smtClean="0"/>
              <a:t>30.09.2023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AA67-071B-4959-9191-978584C31D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67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F1D9-4B70-4382-B50A-02D595D087AF}" type="datetimeFigureOut">
              <a:rPr lang="ru-RU" smtClean="0"/>
              <a:t>30.09.2023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AA67-071B-4959-9191-978584C31D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72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F1D9-4B70-4382-B50A-02D595D087AF}" type="datetimeFigureOut">
              <a:rPr lang="ru-RU" smtClean="0"/>
              <a:t>30.09.2023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AA67-071B-4959-9191-978584C31D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22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F1D9-4B70-4382-B50A-02D595D087AF}" type="datetimeFigureOut">
              <a:rPr lang="ru-RU" smtClean="0"/>
              <a:t>30.09.2023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AA67-071B-4959-9191-978584C31D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19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3A5F1D9-4B70-4382-B50A-02D595D087AF}" type="datetimeFigureOut">
              <a:rPr lang="ru-RU" smtClean="0"/>
              <a:t>30.09.2023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E1EAA67-071B-4959-9191-978584C31D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303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itout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reate.kahoot.it/details/f5e92676-c189-4a79-910e-6a4b575eda7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onlinetestpad.com/l6ahrkcdxrfvm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gsawplanet.com/?rc=play&amp;pid=220b0826da1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2E11E7-4DB2-478C-AD6F-8761E9378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49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171965-A3FF-4DA6-BCCA-A60F08A153A0}"/>
              </a:ext>
            </a:extLst>
          </p:cNvPr>
          <p:cNvSpPr txBox="1"/>
          <p:nvPr/>
        </p:nvSpPr>
        <p:spPr>
          <a:xfrm>
            <a:off x="1648495" y="3117273"/>
            <a:ext cx="9594761" cy="92333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Жовто-блакитне серце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37D748-8AD8-4070-BA48-AA6F69E5ED7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3" y="158756"/>
            <a:ext cx="1903157" cy="1715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090162-5A14-4F7B-B667-53C1F7A4F09A}"/>
              </a:ext>
            </a:extLst>
          </p:cNvPr>
          <p:cNvSpPr txBox="1"/>
          <p:nvPr/>
        </p:nvSpPr>
        <p:spPr>
          <a:xfrm>
            <a:off x="2962141" y="4293165"/>
            <a:ext cx="6709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latin typeface="Arial Black" panose="020B0A04020102020204" pitchFamily="34" charset="0"/>
              </a:rPr>
              <a:t>Онлайн-квест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42DF60-BF0C-4C17-8AB4-0D767E5A9A22}"/>
              </a:ext>
            </a:extLst>
          </p:cNvPr>
          <p:cNvSpPr txBox="1"/>
          <p:nvPr/>
        </p:nvSpPr>
        <p:spPr>
          <a:xfrm>
            <a:off x="3468710" y="5851929"/>
            <a:ext cx="5254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latin typeface="Arial Black" panose="020B0A04020102020204" pitchFamily="34" charset="0"/>
              </a:rPr>
              <a:t>2023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01C066-692F-4BEE-AA82-0DE085705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05" y="4878834"/>
            <a:ext cx="2594919" cy="19461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4FCCD6-60A4-4D36-9C4D-9ABF9DFACD2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3" y="101250"/>
            <a:ext cx="1903156" cy="190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81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F05671-97A4-477A-AE86-09614DFF0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2800736"/>
            <a:ext cx="6191250" cy="36290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99B6D3-37FF-4C39-88BC-A2777F3B83B7}"/>
              </a:ext>
            </a:extLst>
          </p:cNvPr>
          <p:cNvSpPr txBox="1"/>
          <p:nvPr/>
        </p:nvSpPr>
        <p:spPr>
          <a:xfrm>
            <a:off x="1507524" y="296562"/>
            <a:ext cx="9440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Перейди за посиланням і створи патріотичну хмару слів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FCA67-247F-49E1-A809-FC73E207750A}"/>
              </a:ext>
            </a:extLst>
          </p:cNvPr>
          <p:cNvSpPr txBox="1"/>
          <p:nvPr/>
        </p:nvSpPr>
        <p:spPr>
          <a:xfrm>
            <a:off x="1705232" y="1816443"/>
            <a:ext cx="9242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https://worditout.com</a:t>
            </a:r>
            <a:r>
              <a:rPr lang="uk-UA" sz="24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endParaRPr lang="ru-RU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1BB401-D38E-41BB-A43C-335840A38A1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584" y="1834978"/>
            <a:ext cx="3188044" cy="15940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719AEB-3CC6-4BD3-A0B5-EE70A660797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84" y="4615248"/>
            <a:ext cx="3443416" cy="172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88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467FD2-917E-47CD-ACC5-4045331B9CF2}"/>
              </a:ext>
            </a:extLst>
          </p:cNvPr>
          <p:cNvSpPr txBox="1"/>
          <p:nvPr/>
        </p:nvSpPr>
        <p:spPr>
          <a:xfrm>
            <a:off x="1767016" y="296562"/>
            <a:ext cx="84396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Перейди за посиланням</a:t>
            </a:r>
          </a:p>
          <a:p>
            <a:pPr algn="ctr"/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та дай відповідь на запитання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1F8D78-9DF0-4EBF-AF72-E3509542CF05}"/>
              </a:ext>
            </a:extLst>
          </p:cNvPr>
          <p:cNvSpPr txBox="1"/>
          <p:nvPr/>
        </p:nvSpPr>
        <p:spPr>
          <a:xfrm>
            <a:off x="444842" y="2842054"/>
            <a:ext cx="11640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https://create.kahoot.it/details/f5e92676-c189-4a79-910e-6a4b575eda70</a:t>
            </a:r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833E55-3711-41E5-A0D8-E1F31DF41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84" y="3403271"/>
            <a:ext cx="2545626" cy="31581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D347EA-71CF-480C-9A53-E6F242F7FA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29" y="840181"/>
            <a:ext cx="3266878" cy="163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7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8ED38F-57D9-44A6-BE2B-E39A8264235A}"/>
              </a:ext>
            </a:extLst>
          </p:cNvPr>
          <p:cNvSpPr txBox="1"/>
          <p:nvPr/>
        </p:nvSpPr>
        <p:spPr>
          <a:xfrm>
            <a:off x="642552" y="321276"/>
            <a:ext cx="110840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Наступне завдання – це перевірка знань</a:t>
            </a:r>
          </a:p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 історії України та рідного Запоріжжя!</a:t>
            </a:r>
          </a:p>
          <a:p>
            <a:pPr algn="ctr"/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Перейди за посиланням та відгадай кросворд!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A79D59-414E-48C0-A744-8A2D0CA2E3E8}"/>
              </a:ext>
            </a:extLst>
          </p:cNvPr>
          <p:cNvSpPr txBox="1"/>
          <p:nvPr/>
        </p:nvSpPr>
        <p:spPr>
          <a:xfrm>
            <a:off x="1346886" y="3076832"/>
            <a:ext cx="92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https://onlinetestpad.com/l6ahrkcdxrfvm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395DBC-BACB-44AA-87A8-D90144A4A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56" y="3901108"/>
            <a:ext cx="4887870" cy="263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72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4D095B-65A5-4B79-B797-46BEA825604F}"/>
              </a:ext>
            </a:extLst>
          </p:cNvPr>
          <p:cNvSpPr txBox="1"/>
          <p:nvPr/>
        </p:nvSpPr>
        <p:spPr>
          <a:xfrm>
            <a:off x="1396314" y="271849"/>
            <a:ext cx="95888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Нарешті тебе очікує сюрприз! Та не простий!</a:t>
            </a:r>
          </a:p>
          <a:p>
            <a:pPr algn="ctr"/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Штучний інтелект проаналізував діяльність видатного кошового отамана України, козака-характерника Івана Сірка. І ось яке послання він залишив нащадкам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5AD493-0F81-43B2-85C2-6106649B979D}"/>
              </a:ext>
            </a:extLst>
          </p:cNvPr>
          <p:cNvSpPr txBox="1"/>
          <p:nvPr/>
        </p:nvSpPr>
        <p:spPr>
          <a:xfrm>
            <a:off x="580768" y="2891481"/>
            <a:ext cx="112322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 panose="020B0604020202020204" pitchFamily="34" charset="0"/>
              </a:rPr>
              <a:t>Моїм нащадкам, які вчаться у школах, хочу дати таку пораду:</a:t>
            </a:r>
            <a:br>
              <a:rPr lang="uk-UA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 panose="020B0604020202020204" pitchFamily="34" charset="0"/>
              </a:rPr>
            </a:br>
            <a:r>
              <a:rPr lang="uk-UA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 panose="020B0604020202020204" pitchFamily="34" charset="0"/>
              </a:rPr>
              <a:t/>
            </a:r>
            <a:br>
              <a:rPr lang="uk-UA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 panose="020B0604020202020204" pitchFamily="34" charset="0"/>
              </a:rPr>
            </a:br>
            <a:r>
              <a:rPr lang="uk-UA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 panose="020B0604020202020204" pitchFamily="34" charset="0"/>
              </a:rPr>
              <a:t>1. Навчання має бути вашим пріоритетом. Зосередьтеся на отриманні якісної освіти і розвитку своїх навичок. Знання відкривають двері до нових можливостей і допоможуть реалізувати ваші мрії.</a:t>
            </a:r>
            <a:br>
              <a:rPr lang="uk-UA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 panose="020B0604020202020204" pitchFamily="34" charset="0"/>
              </a:rPr>
            </a:br>
            <a:r>
              <a:rPr lang="uk-UA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 panose="020B0604020202020204" pitchFamily="34" charset="0"/>
              </a:rPr>
              <a:t/>
            </a:r>
            <a:br>
              <a:rPr lang="uk-UA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 panose="020B0604020202020204" pitchFamily="34" charset="0"/>
              </a:rPr>
            </a:br>
            <a:r>
              <a:rPr lang="uk-UA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 panose="020B0604020202020204" pitchFamily="34" charset="0"/>
              </a:rPr>
              <a:t>2. Будьте цілеспрямовані та завзяті. Ставьте перед собою конкретні цілі і працюйте наполегливо, щоб досягти їх. Не здавайтеся перед труднощами і ніколи не втрачайте мотивації.</a:t>
            </a:r>
            <a:br>
              <a:rPr lang="uk-UA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 panose="020B0604020202020204" pitchFamily="34" charset="0"/>
              </a:rPr>
            </a:br>
            <a:r>
              <a:rPr lang="uk-UA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 panose="020B0604020202020204" pitchFamily="34" charset="0"/>
              </a:rPr>
              <a:t/>
            </a:r>
            <a:br>
              <a:rPr lang="uk-UA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 panose="020B0604020202020204" pitchFamily="34" charset="0"/>
              </a:rPr>
            </a:br>
            <a:r>
              <a:rPr lang="uk-UA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 panose="020B0604020202020204" pitchFamily="34" charset="0"/>
              </a:rPr>
              <a:t>3. Піклуйтесь про своє фізичне і психологічне здоров'я. Займайтеся спортом, ведіть здоровий спосіб життя і вмійте розслаблятися. Сильне тіло і розум - це основа успіху.</a:t>
            </a:r>
            <a:endParaRPr lang="uk-U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640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8570F9-83CD-4B23-A74E-BF20D13F8984}"/>
              </a:ext>
            </a:extLst>
          </p:cNvPr>
          <p:cNvSpPr txBox="1"/>
          <p:nvPr/>
        </p:nvSpPr>
        <p:spPr>
          <a:xfrm>
            <a:off x="481914" y="407773"/>
            <a:ext cx="11355859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4. Будьте відкритими до нових знань і досліджень. Шукайте нові інтереси, читайте книги, дивіться документальні фільми, роздивляйтесь світ. Кожна нова інформація розширює ваш світогляд.</a:t>
            </a:r>
            <a:br>
              <a:rPr lang="uk-UA" sz="20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</a:br>
            <a:r>
              <a:rPr lang="uk-UA" sz="20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/>
            </a:r>
            <a:br>
              <a:rPr lang="uk-UA" sz="20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</a:br>
            <a:r>
              <a:rPr lang="uk-UA" sz="20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5. Розвивайте свої таланти і інтереси. Займайтесь музикою, малюйте, пишіть, грайте в спорт. Виявлення і розвиток ваших природних здібностей допоможуть вам знайти своє покликання і бути щасливим у своєму житті.</a:t>
            </a:r>
            <a:br>
              <a:rPr lang="uk-UA" sz="20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</a:br>
            <a:r>
              <a:rPr lang="uk-UA" sz="20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/>
            </a:r>
            <a:br>
              <a:rPr lang="uk-UA" sz="20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</a:br>
            <a:r>
              <a:rPr lang="uk-UA" sz="20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6. Будьте активними громадянами. Допомагайте оточуючим, беріть участь у шкільних та громадських заходах. Ваш внесок може змінити світ навколо вас.</a:t>
            </a:r>
            <a:br>
              <a:rPr lang="uk-UA" sz="20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</a:br>
            <a:r>
              <a:rPr lang="uk-UA" sz="20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/>
            </a:r>
            <a:br>
              <a:rPr lang="uk-UA" sz="20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</a:br>
            <a:r>
              <a:rPr lang="uk-UA" sz="20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7. Дотримуйтеся високих моральних принципів. Будьте чесними, відповідальними та толерантними. Поважайте інших людей і дотримуйтесь правил етикету.</a:t>
            </a:r>
            <a:br>
              <a:rPr lang="uk-UA" sz="20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</a:br>
            <a:r>
              <a:rPr lang="uk-UA" sz="20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/>
            </a:r>
            <a:br>
              <a:rPr lang="uk-UA" sz="20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</a:br>
            <a:r>
              <a:rPr lang="uk-UA" sz="20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Ці поради допоможуть вам стати успішними та зрозумілими громадянами. Пам'ятайте, що ви – майбутнє України, і ваші зусилля сьогодні визначать майбутнє нашої країни. Бажаю вам найкращих успіхів у вашому навчанні!</a:t>
            </a:r>
            <a:endParaRPr lang="ru-RU" sz="2000" dirty="0">
              <a:solidFill>
                <a:srgbClr val="FFFF00"/>
              </a:solidFill>
              <a:effectLst/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031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9D95DF-2E84-4BD2-A9EE-BF3F8B15F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94" y="311493"/>
            <a:ext cx="4319738" cy="50756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A75BF7-DA60-48B4-9B97-03DBF318533C}"/>
              </a:ext>
            </a:extLst>
          </p:cNvPr>
          <p:cNvSpPr txBox="1"/>
          <p:nvPr/>
        </p:nvSpPr>
        <p:spPr>
          <a:xfrm>
            <a:off x="1641389" y="5387185"/>
            <a:ext cx="8909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Іван Сірко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95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53852F-EA68-4DAB-9B15-F2528AA14059}"/>
              </a:ext>
            </a:extLst>
          </p:cNvPr>
          <p:cNvSpPr txBox="1"/>
          <p:nvPr/>
        </p:nvSpPr>
        <p:spPr>
          <a:xfrm>
            <a:off x="605481" y="345989"/>
            <a:ext cx="10960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Бажаємо, щоб у ваших жовто-блакитних серцях завжди палав вогонь любові</a:t>
            </a:r>
          </a:p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 рідної України!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91D219-0CD3-49DD-A958-FA49B2C3897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583" y="3211048"/>
            <a:ext cx="6421395" cy="32106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53FCB5-0EA6-4402-ABF4-089E72A6D21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3" y="1641388"/>
            <a:ext cx="9992497" cy="499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6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B592CB-2C9B-4537-8364-0F568E789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9904"/>
            <a:ext cx="12192000" cy="775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6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69E570-52BE-4023-B9A4-25A2F75F9BCE}"/>
              </a:ext>
            </a:extLst>
          </p:cNvPr>
          <p:cNvSpPr txBox="1"/>
          <p:nvPr/>
        </p:nvSpPr>
        <p:spPr>
          <a:xfrm>
            <a:off x="457200" y="432486"/>
            <a:ext cx="109851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Вітаємо тебе, юний друже!</a:t>
            </a:r>
          </a:p>
          <a:p>
            <a:pPr algn="ctr"/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Сьогодні велике свято нашої країни –</a:t>
            </a:r>
          </a:p>
          <a:p>
            <a:pPr algn="ctr"/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День захисників і захисниць України!</a:t>
            </a:r>
          </a:p>
          <a:p>
            <a:pPr algn="ctr"/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Велика шана нашим воїнам, які боронять Батьківщину!</a:t>
            </a:r>
          </a:p>
          <a:p>
            <a:pPr algn="ctr"/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Гідність і честь – ці чесноти виховує в собі кожен патріот.</a:t>
            </a:r>
          </a:p>
          <a:p>
            <a:pPr algn="ctr"/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Виконай завдання квесту і наприкінці на тебе чекає сюрприз!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A1E4ED-A634-4411-B605-88122AAB7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556" y="3274833"/>
            <a:ext cx="6192280" cy="32730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451175-8A7E-4427-84DB-1A82FFF13C7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28" y="3274833"/>
            <a:ext cx="4703085" cy="23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5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F2701-1555-4051-95FB-95E650B0B3A1}"/>
              </a:ext>
            </a:extLst>
          </p:cNvPr>
          <p:cNvSpPr txBox="1"/>
          <p:nvPr/>
        </p:nvSpPr>
        <p:spPr>
          <a:xfrm>
            <a:off x="1445741" y="284204"/>
            <a:ext cx="9514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Відгадай ребуси:</a:t>
            </a:r>
            <a:endParaRPr lang="ru-RU" sz="4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E2A4C3-8F08-4EEF-9273-AA499D4D7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4" y="1297459"/>
            <a:ext cx="10509071" cy="47646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948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82FD53-84F8-448E-9EA6-4165161A4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7" y="1288706"/>
            <a:ext cx="11621961" cy="4766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099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36B5B2-808B-4EE7-B99C-2FECE0671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7" y="1285104"/>
            <a:ext cx="11565926" cy="4819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8601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FAF1A5-9EAE-4BCC-9F26-7D85C89B3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83" y="716692"/>
            <a:ext cx="9160120" cy="596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53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68CA35-E8E7-47DA-A4AD-70BED998C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5" y="1581664"/>
            <a:ext cx="11846150" cy="39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89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41AF7A-2D40-4A4F-8F04-9685B98B545D}"/>
              </a:ext>
            </a:extLst>
          </p:cNvPr>
          <p:cNvSpPr txBox="1"/>
          <p:nvPr/>
        </p:nvSpPr>
        <p:spPr>
          <a:xfrm>
            <a:off x="741405" y="296562"/>
            <a:ext cx="105032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Складіть пазл місця в одному з видатних міст України, на якому відбувались історичні події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AFE441-50EA-41B5-AC5C-D79AA9F76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043" y="3248185"/>
            <a:ext cx="5226908" cy="34124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C03DA4-E536-4290-9A5E-FC4C0E9793E6}"/>
              </a:ext>
            </a:extLst>
          </p:cNvPr>
          <p:cNvSpPr txBox="1"/>
          <p:nvPr/>
        </p:nvSpPr>
        <p:spPr>
          <a:xfrm>
            <a:off x="1223319" y="2743200"/>
            <a:ext cx="10021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Arial Black" panose="020B0A04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https://www.jigsawplanet.com/?rc=play&amp;pid=220b0826da1e</a:t>
            </a:r>
            <a:r>
              <a:rPr lang="uk-UA" sz="20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endParaRPr lang="ru-RU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EE80A3-E842-4A8D-9A01-0E27EF2D81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6887"/>
            <a:ext cx="3739978" cy="186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129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123</TotalTime>
  <Words>211</Words>
  <Application>Microsoft Office PowerPoint</Application>
  <PresentationFormat>Широкоэкранный</PresentationFormat>
  <Paragraphs>29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Corbel</vt:lpstr>
      <vt:lpstr>Wingdings</vt:lpstr>
      <vt:lpstr>Окаймление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Lyana Arakelyan</dc:creator>
  <cp:lastModifiedBy>Дачник</cp:lastModifiedBy>
  <cp:revision>4</cp:revision>
  <dcterms:created xsi:type="dcterms:W3CDTF">2023-09-28T22:58:09Z</dcterms:created>
  <dcterms:modified xsi:type="dcterms:W3CDTF">2023-09-30T13:28:14Z</dcterms:modified>
</cp:coreProperties>
</file>